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A7F5D-7FD0-453B-A381-D666FD7FD8D2}" v="1" dt="2024-04-30T17:07:16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eb wilder" userId="628487bd96cdeb19" providerId="LiveId" clId="{D94A7F5D-7FD0-453B-A381-D666FD7FD8D2}"/>
    <pc:docChg chg="modSld">
      <pc:chgData name="caleb wilder" userId="628487bd96cdeb19" providerId="LiveId" clId="{D94A7F5D-7FD0-453B-A381-D666FD7FD8D2}" dt="2024-04-30T17:10:57.739" v="3" actId="14100"/>
      <pc:docMkLst>
        <pc:docMk/>
      </pc:docMkLst>
      <pc:sldChg chg="addSp modSp mod">
        <pc:chgData name="caleb wilder" userId="628487bd96cdeb19" providerId="LiveId" clId="{D94A7F5D-7FD0-453B-A381-D666FD7FD8D2}" dt="2024-04-30T17:10:57.739" v="3" actId="14100"/>
        <pc:sldMkLst>
          <pc:docMk/>
          <pc:sldMk cId="0" sldId="266"/>
        </pc:sldMkLst>
        <pc:picChg chg="add mod">
          <ac:chgData name="caleb wilder" userId="628487bd96cdeb19" providerId="LiveId" clId="{D94A7F5D-7FD0-453B-A381-D666FD7FD8D2}" dt="2024-04-30T17:10:57.739" v="3" actId="14100"/>
          <ac:picMkLst>
            <pc:docMk/>
            <pc:sldMk cId="0" sldId="266"/>
            <ac:picMk id="2" creationId="{98B17742-DDB9-080E-6C6F-517D1B583F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8989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c5c6a1b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cc5c6a1bab_0_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0e5e672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d0e5e6721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88989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889893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5c6a1ba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5c6a1bab_0_7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f889893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c5c6a1ba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c5c6a1bab_0_1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c5c6a1ba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c5c6a1bab_0_1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c5c6a1ba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c5c6a1bab_0_1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c5c6a1ba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c5c6a1bab_0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c5c6a1b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cc5c6a1ba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g8-Zg99FbI&amp;list=PLv80XE_mA4uy5WO-mMcUQ2vX6AdVpIPEk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4zBYMqrm_RE&amp;pp=ygUIc2Npc3NvcnM%3D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www.youtube.com/watch?v=cDzQ-La3VFY&amp;pp=ygULcGVuY2lsIGdyaXA%3D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45"/>
            <a:ext cx="9144000" cy="513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Knows continued</a:t>
            </a:r>
            <a:endParaRPr/>
          </a:p>
        </p:txBody>
      </p:sp>
      <p:grpSp>
        <p:nvGrpSpPr>
          <p:cNvPr id="212" name="Google Shape;212;p22"/>
          <p:cNvGrpSpPr/>
          <p:nvPr/>
        </p:nvGrpSpPr>
        <p:grpSpPr>
          <a:xfrm>
            <a:off x="431825" y="1342526"/>
            <a:ext cx="2683300" cy="3622401"/>
            <a:chOff x="431825" y="1342525"/>
            <a:chExt cx="2683300" cy="3302700"/>
          </a:xfrm>
        </p:grpSpPr>
        <p:sp>
          <p:nvSpPr>
            <p:cNvPr id="213" name="Google Shape;213;p22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2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2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7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216" name="Google Shape;216;p22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22"/>
          <p:cNvSpPr txBox="1">
            <a:spLocks noGrp="1"/>
          </p:cNvSpPr>
          <p:nvPr>
            <p:ph type="body" idx="4294967295"/>
          </p:nvPr>
        </p:nvSpPr>
        <p:spPr>
          <a:xfrm>
            <a:off x="933875" y="13377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Lunch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4294967295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Bring a Lunch OR Buy a Lunch.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Practice Lunch Number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For packed lunches, please be sure that they are easily able to open everything in there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You can eat lunch with your child, but only with your child/children. Students’ friends cannot sit with you.</a:t>
            </a: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This will take place in the lobby at the round tables.</a:t>
            </a:r>
            <a:endParaRPr sz="1600" dirty="0"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219" name="Google Shape;219;p22"/>
          <p:cNvGrpSpPr/>
          <p:nvPr/>
        </p:nvGrpSpPr>
        <p:grpSpPr>
          <a:xfrm>
            <a:off x="3221804" y="1342526"/>
            <a:ext cx="2673004" cy="3622401"/>
            <a:chOff x="3221800" y="1342525"/>
            <a:chExt cx="2673004" cy="3302700"/>
          </a:xfrm>
        </p:grpSpPr>
        <p:sp>
          <p:nvSpPr>
            <p:cNvPr id="220" name="Google Shape;220;p22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2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8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223" name="Google Shape;223;p22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22"/>
          <p:cNvSpPr txBox="1">
            <a:spLocks noGrp="1"/>
          </p:cNvSpPr>
          <p:nvPr>
            <p:ph type="body" idx="4294967295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Take Home Folder     </a:t>
            </a:r>
            <a:r>
              <a:rPr lang="en" sz="1000">
                <a:solidFill>
                  <a:schemeClr val="lt1"/>
                </a:solidFill>
                <a:latin typeface="Arima Madurai"/>
                <a:ea typeface="Arima Madurai"/>
                <a:cs typeface="Arima Madurai"/>
                <a:sym typeface="Arima Madurai"/>
              </a:rPr>
              <a:t>SEND IN DAILY</a:t>
            </a:r>
            <a:endParaRPr sz="1000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4294967295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ife Savers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All </a:t>
            </a:r>
            <a:r>
              <a:rPr lang="en" sz="1300" b="1" dirty="0">
                <a:latin typeface="Overlock"/>
                <a:ea typeface="Overlock"/>
                <a:cs typeface="Overlock"/>
                <a:sym typeface="Overlock"/>
              </a:rPr>
              <a:t>money </a:t>
            </a: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goes here. This includes: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ife Savers"/>
              <a:buChar char="○"/>
            </a:pP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137160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ife Savers"/>
              <a:buChar char="■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Lunch </a:t>
            </a:r>
            <a:r>
              <a:rPr lang="en" sz="1300" b="1" dirty="0">
                <a:latin typeface="Overlock"/>
                <a:ea typeface="Overlock"/>
                <a:cs typeface="Overlock"/>
                <a:sym typeface="Overlock"/>
              </a:rPr>
              <a:t>Money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137160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ife Savers"/>
              <a:buChar char="■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Field Trip </a:t>
            </a:r>
            <a:r>
              <a:rPr lang="en" sz="1300" b="1" dirty="0">
                <a:latin typeface="Overlock"/>
                <a:ea typeface="Overlock"/>
                <a:cs typeface="Overlock"/>
                <a:sym typeface="Overlock"/>
              </a:rPr>
              <a:t>Money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137160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■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Book Fair Money, etc…</a:t>
            </a:r>
          </a:p>
          <a:p>
            <a:pPr marL="137160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■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Much of the money will be handled on RevTrak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○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All notes go here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</p:txBody>
      </p:sp>
      <p:cxnSp>
        <p:nvCxnSpPr>
          <p:cNvPr id="226" name="Google Shape;226;p22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 the QR Code</a:t>
            </a:r>
            <a:endParaRPr/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8B17742-DDB9-080E-6C6F-517D1B58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88" y="1388409"/>
            <a:ext cx="2269191" cy="2269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Independence</a:t>
            </a:r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>
            <a:off x="431825" y="1342526"/>
            <a:ext cx="2683300" cy="3622402"/>
            <a:chOff x="431825" y="1342525"/>
            <a:chExt cx="2683300" cy="3302700"/>
          </a:xfrm>
        </p:grpSpPr>
        <p:sp>
          <p:nvSpPr>
            <p:cNvPr id="75" name="Google Shape;75;p14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4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1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78" name="Google Shape;78;p14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4"/>
          <p:cNvSpPr txBox="1">
            <a:spLocks noGrp="1"/>
          </p:cNvSpPr>
          <p:nvPr>
            <p:ph type="body" idx="4294967295"/>
          </p:nvPr>
        </p:nvSpPr>
        <p:spPr>
          <a:xfrm>
            <a:off x="933875" y="13377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Bathroom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4294967295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All functions of using the potty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Changing Clothes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Shoes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81" name="Google Shape;81;p14"/>
          <p:cNvGrpSpPr/>
          <p:nvPr/>
        </p:nvGrpSpPr>
        <p:grpSpPr>
          <a:xfrm>
            <a:off x="3221804" y="1342526"/>
            <a:ext cx="2673003" cy="3622402"/>
            <a:chOff x="3221800" y="1342525"/>
            <a:chExt cx="2673003" cy="3302700"/>
          </a:xfrm>
        </p:grpSpPr>
        <p:sp>
          <p:nvSpPr>
            <p:cNvPr id="82" name="Google Shape;82;p14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4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2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85" name="Google Shape;85;p14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4"/>
          <p:cNvSpPr txBox="1">
            <a:spLocks noGrp="1"/>
          </p:cNvSpPr>
          <p:nvPr>
            <p:ph type="body" idx="4294967295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Communication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Express wants and needs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Ask questions and seeks help when needed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88" name="Google Shape;88;p14"/>
          <p:cNvGrpSpPr/>
          <p:nvPr/>
        </p:nvGrpSpPr>
        <p:grpSpPr>
          <a:xfrm>
            <a:off x="6007125" y="1342576"/>
            <a:ext cx="2673000" cy="3622402"/>
            <a:chOff x="6007125" y="1342525"/>
            <a:chExt cx="2673000" cy="3302700"/>
          </a:xfrm>
        </p:grpSpPr>
        <p:sp>
          <p:nvSpPr>
            <p:cNvPr id="89" name="Google Shape;89;p14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4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3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4"/>
          <p:cNvSpPr txBox="1">
            <a:spLocks noGrp="1"/>
          </p:cNvSpPr>
          <p:nvPr>
            <p:ph type="body" idx="4294967295"/>
          </p:nvPr>
        </p:nvSpPr>
        <p:spPr>
          <a:xfrm>
            <a:off x="6503425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Lunch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4294967295"/>
          </p:nvPr>
        </p:nvSpPr>
        <p:spPr>
          <a:xfrm>
            <a:off x="607767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Bring a Lunch OR Buy a Lunch.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Practice Lunch Number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Easy Opening Items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Parents can come have lunch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013" y="2929950"/>
            <a:ext cx="1197025" cy="19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237" y="3159886"/>
            <a:ext cx="2549775" cy="168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6125" y="3271024"/>
            <a:ext cx="1693900" cy="15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Independence</a:t>
            </a:r>
            <a:endParaRPr/>
          </a:p>
        </p:txBody>
      </p:sp>
      <p:grpSp>
        <p:nvGrpSpPr>
          <p:cNvPr id="103" name="Google Shape;103;p15"/>
          <p:cNvGrpSpPr/>
          <p:nvPr/>
        </p:nvGrpSpPr>
        <p:grpSpPr>
          <a:xfrm>
            <a:off x="431825" y="1342526"/>
            <a:ext cx="2683300" cy="3622401"/>
            <a:chOff x="431825" y="1342525"/>
            <a:chExt cx="2683300" cy="3302700"/>
          </a:xfrm>
        </p:grpSpPr>
        <p:sp>
          <p:nvSpPr>
            <p:cNvPr id="104" name="Google Shape;104;p15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5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1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107" name="Google Shape;107;p15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5"/>
          <p:cNvSpPr txBox="1">
            <a:spLocks noGrp="1"/>
          </p:cNvSpPr>
          <p:nvPr>
            <p:ph type="body" idx="4294967295"/>
          </p:nvPr>
        </p:nvSpPr>
        <p:spPr>
          <a:xfrm>
            <a:off x="933875" y="13377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Backpacks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4294967295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Packing &amp; Unpacking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Zipping &amp; Unzipping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0" name="Google Shape;110;p15"/>
          <p:cNvGrpSpPr/>
          <p:nvPr/>
        </p:nvGrpSpPr>
        <p:grpSpPr>
          <a:xfrm>
            <a:off x="3221804" y="1342526"/>
            <a:ext cx="2673004" cy="3622401"/>
            <a:chOff x="3221800" y="1342525"/>
            <a:chExt cx="2673004" cy="3302700"/>
          </a:xfrm>
        </p:grpSpPr>
        <p:sp>
          <p:nvSpPr>
            <p:cNvPr id="111" name="Google Shape;111;p15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5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2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114" name="Google Shape;114;p15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15"/>
          <p:cNvSpPr txBox="1">
            <a:spLocks noGrp="1"/>
          </p:cNvSpPr>
          <p:nvPr>
            <p:ph type="body" idx="4294967295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Cleaning Up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294967295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Taking care of materials appropriately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Putting things away in their correct places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7" name="Google Shape;117;p15"/>
          <p:cNvGrpSpPr/>
          <p:nvPr/>
        </p:nvGrpSpPr>
        <p:grpSpPr>
          <a:xfrm>
            <a:off x="6007125" y="1342576"/>
            <a:ext cx="2673000" cy="3622401"/>
            <a:chOff x="6007125" y="1342525"/>
            <a:chExt cx="2673000" cy="3302700"/>
          </a:xfrm>
        </p:grpSpPr>
        <p:sp>
          <p:nvSpPr>
            <p:cNvPr id="118" name="Google Shape;118;p15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5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3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121" name="Google Shape;121;p15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 txBox="1">
            <a:spLocks noGrp="1"/>
          </p:cNvSpPr>
          <p:nvPr>
            <p:ph type="body" idx="4294967295"/>
          </p:nvPr>
        </p:nvSpPr>
        <p:spPr>
          <a:xfrm>
            <a:off x="6503425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Attending to a Task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294967295"/>
          </p:nvPr>
        </p:nvSpPr>
        <p:spPr>
          <a:xfrm>
            <a:off x="607767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Staying on task for at least 15 minutes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Completing assignments timely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Working independently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Self Control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850" y="2855150"/>
            <a:ext cx="1911250" cy="229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001" y="3148620"/>
            <a:ext cx="2530800" cy="182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5128" y="3245700"/>
            <a:ext cx="976999" cy="17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4257750" y="56250"/>
            <a:ext cx="4366500" cy="1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ma Madurai"/>
                <a:ea typeface="Arima Madurai"/>
                <a:cs typeface="Arima Madurai"/>
                <a:sym typeface="Arima Madurai"/>
              </a:rPr>
              <a:t>Grip</a:t>
            </a:r>
            <a:endParaRPr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ma Madurai"/>
                <a:ea typeface="Arima Madurai"/>
                <a:cs typeface="Arima Madurai"/>
                <a:sym typeface="Arima Madurai"/>
              </a:rPr>
              <a:t>Scissors</a:t>
            </a:r>
            <a:endParaRPr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ima Madurai"/>
                <a:ea typeface="Arima Madurai"/>
                <a:cs typeface="Arima Madurai"/>
                <a:sym typeface="Arima Madurai"/>
              </a:rPr>
              <a:t>Name Writing</a:t>
            </a:r>
            <a:endParaRPr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ima Madurai"/>
                <a:ea typeface="Arima Madurai"/>
                <a:cs typeface="Arima Madurai"/>
                <a:sym typeface="Arima Madurai"/>
              </a:rPr>
              <a:t>Letter Formation</a:t>
            </a:r>
            <a:endParaRPr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Arima Madurai"/>
                <a:ea typeface="Arima Madurai"/>
                <a:cs typeface="Arima Madurai"/>
                <a:sym typeface="Arima Madurai"/>
              </a:rPr>
              <a:t>Number Formation</a:t>
            </a:r>
            <a:endParaRPr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25" y="152400"/>
            <a:ext cx="352687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1125" y="445275"/>
            <a:ext cx="1851425" cy="10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0400" y="774600"/>
            <a:ext cx="1851425" cy="104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71500" y="2316847"/>
            <a:ext cx="3230949" cy="12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94400" y="3849125"/>
            <a:ext cx="2390375" cy="11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Kindergarten Readiness</a:t>
            </a:r>
            <a:r>
              <a:rPr lang="en" sz="1300">
                <a:latin typeface="Arima Madurai"/>
                <a:ea typeface="Arima Madurai"/>
                <a:cs typeface="Arima Madurai"/>
                <a:sym typeface="Arima Madurai"/>
              </a:rPr>
              <a:t> Foundations of School Success</a:t>
            </a:r>
            <a:endParaRPr sz="13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Makes statements and appropriately answers questions about how objects/materials can be used to solve problems.</a:t>
            </a:r>
            <a:endParaRPr sz="120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Engages in independent activities and continues tasks over a period of time.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Uses senses to observe, classify, and learn about objects and environment.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Performs fine motor tasks that require small muscle strength and control.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Effectively uses words, sentences and actions to communicate needs, ideas, opinions and preferences.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Independently follows rules and routines.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Plays cooperatively with a few peers for a sustained period of time.</a:t>
            </a:r>
            <a:endParaRPr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Kindergarten Readiness</a:t>
            </a:r>
            <a:r>
              <a:rPr lang="en" sz="1300">
                <a:latin typeface="Arima Madurai"/>
                <a:ea typeface="Arima Madurai"/>
                <a:cs typeface="Arima Madurai"/>
                <a:sym typeface="Arima Madurai"/>
              </a:rPr>
              <a:t> English Language Arts</a:t>
            </a:r>
            <a:endParaRPr sz="13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Listens and differentiates between sounds that are the same and different.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Recognizes and names some upper case letters of the alphabet.</a:t>
            </a:r>
            <a:endParaRPr sz="105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Recognizes and names some lowercase letters of the alphabet.</a:t>
            </a:r>
            <a:r>
              <a:rPr lang="en" sz="105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Tracks words from left to right, top to bottom, and page to page.</a:t>
            </a:r>
            <a:r>
              <a:rPr lang="en" sz="105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Draws pictures and copies letters and/or numbers to communicate.</a:t>
            </a:r>
            <a:r>
              <a:rPr lang="en" sz="105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Listens to and follows multi-step directions.</a:t>
            </a:r>
            <a:r>
              <a:rPr lang="en" sz="105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Uses spoken language that can be understood with ease.</a:t>
            </a:r>
            <a:r>
              <a:rPr lang="en" sz="105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ma Madurai"/>
                <a:ea typeface="Arima Madurai"/>
                <a:cs typeface="Arima Madurai"/>
                <a:sym typeface="Arima Madurai"/>
              </a:rPr>
              <a:t>Uses writing tools.</a:t>
            </a:r>
            <a:endParaRPr sz="1200" u="sng">
              <a:solidFill>
                <a:srgbClr val="444444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Kindergarten Readiness</a:t>
            </a:r>
            <a:r>
              <a:rPr lang="en" sz="1300">
                <a:latin typeface="Arima Madurai"/>
                <a:ea typeface="Arima Madurai"/>
                <a:cs typeface="Arima Madurai"/>
                <a:sym typeface="Arima Madurai"/>
              </a:rPr>
              <a:t> Math</a:t>
            </a:r>
            <a:endParaRPr sz="13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Recites numbers up to 20 in sequence.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Counts at least 10 objects using one-to-one correspondence.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Recognizes numerals.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Sorts and classifies objects using one or more attributes or relationships.</a:t>
            </a:r>
            <a:r>
              <a:rPr lang="en" sz="1050"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Recognizes and names common two-dimensional shapes.</a:t>
            </a:r>
            <a:endParaRPr sz="120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ma Madurai"/>
                <a:ea typeface="Arima Madurai"/>
                <a:cs typeface="Arima Madurai"/>
                <a:sym typeface="Arima Madurai"/>
              </a:rPr>
              <a:t>Uses writing tools.</a:t>
            </a:r>
            <a:endParaRPr sz="12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Knows</a:t>
            </a:r>
            <a:endParaRPr/>
          </a:p>
        </p:txBody>
      </p:sp>
      <p:grpSp>
        <p:nvGrpSpPr>
          <p:cNvPr id="160" name="Google Shape;160;p20"/>
          <p:cNvGrpSpPr/>
          <p:nvPr/>
        </p:nvGrpSpPr>
        <p:grpSpPr>
          <a:xfrm>
            <a:off x="431825" y="1342526"/>
            <a:ext cx="2683300" cy="3622401"/>
            <a:chOff x="431825" y="1342525"/>
            <a:chExt cx="2683300" cy="3302700"/>
          </a:xfrm>
        </p:grpSpPr>
        <p:sp>
          <p:nvSpPr>
            <p:cNvPr id="161" name="Google Shape;161;p20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20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1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164" name="Google Shape;164;p20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20"/>
          <p:cNvSpPr txBox="1">
            <a:spLocks noGrp="1"/>
          </p:cNvSpPr>
          <p:nvPr>
            <p:ph type="body" idx="4294967295"/>
          </p:nvPr>
        </p:nvSpPr>
        <p:spPr>
          <a:xfrm>
            <a:off x="933875" y="13377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Attendance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4294967295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ife Savers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All </a:t>
            </a:r>
            <a:r>
              <a:rPr lang="en" sz="1300" b="1">
                <a:latin typeface="Overlock"/>
                <a:ea typeface="Overlock"/>
                <a:cs typeface="Overlock"/>
                <a:sym typeface="Overlock"/>
              </a:rPr>
              <a:t>absences </a:t>
            </a: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require a note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Notes must be submitted within 3 days after the absence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ife Savers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Parent Notes :</a:t>
            </a:r>
            <a:r>
              <a:rPr lang="en" sz="1300" b="1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" sz="1300" b="1" u="sng">
                <a:latin typeface="Overlock"/>
                <a:ea typeface="Overlock"/>
                <a:cs typeface="Overlock"/>
                <a:sym typeface="Overlock"/>
              </a:rPr>
              <a:t>3</a:t>
            </a: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" sz="1300" b="1">
                <a:latin typeface="Overlock"/>
                <a:ea typeface="Overlock"/>
                <a:cs typeface="Overlock"/>
                <a:sym typeface="Overlock"/>
              </a:rPr>
              <a:t>maximum </a:t>
            </a: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per Semester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ife Savers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Doctors Notes : </a:t>
            </a:r>
            <a:r>
              <a:rPr lang="en" sz="1300" b="1">
                <a:latin typeface="Overlock"/>
                <a:ea typeface="Overlock"/>
                <a:cs typeface="Overlock"/>
                <a:sym typeface="Overlock"/>
              </a:rPr>
              <a:t>Unlimited</a:t>
            </a:r>
            <a:endParaRPr sz="1300" b="1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After 5 unexcused absences, these absences will be reported to the truancy officer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The tardy bell rings at 8:00 AM </a:t>
            </a:r>
            <a:endParaRPr sz="1300"/>
          </a:p>
        </p:txBody>
      </p:sp>
      <p:grpSp>
        <p:nvGrpSpPr>
          <p:cNvPr id="167" name="Google Shape;167;p20"/>
          <p:cNvGrpSpPr/>
          <p:nvPr/>
        </p:nvGrpSpPr>
        <p:grpSpPr>
          <a:xfrm>
            <a:off x="3221804" y="1342526"/>
            <a:ext cx="2673004" cy="3622401"/>
            <a:chOff x="3221800" y="1342525"/>
            <a:chExt cx="2673004" cy="3302700"/>
          </a:xfrm>
        </p:grpSpPr>
        <p:sp>
          <p:nvSpPr>
            <p:cNvPr id="168" name="Google Shape;168;p20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20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2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171" name="Google Shape;171;p20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20"/>
          <p:cNvSpPr txBox="1">
            <a:spLocks noGrp="1"/>
          </p:cNvSpPr>
          <p:nvPr>
            <p:ph type="body" idx="4294967295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Breakfast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4294967295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Please have them dropped off by 7:40 so that they will have time to eat and be ready for learning at 8:00</a:t>
            </a:r>
            <a:endParaRPr sz="1300" b="1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Sometimes kids may eat breakfast at home with you and then when they come to school</a:t>
            </a:r>
            <a:endParaRPr sz="1300"/>
          </a:p>
        </p:txBody>
      </p:sp>
      <p:grpSp>
        <p:nvGrpSpPr>
          <p:cNvPr id="174" name="Google Shape;174;p20"/>
          <p:cNvGrpSpPr/>
          <p:nvPr/>
        </p:nvGrpSpPr>
        <p:grpSpPr>
          <a:xfrm>
            <a:off x="6007125" y="1342576"/>
            <a:ext cx="2673000" cy="3622401"/>
            <a:chOff x="6007125" y="1342525"/>
            <a:chExt cx="2673000" cy="3302700"/>
          </a:xfrm>
        </p:grpSpPr>
        <p:sp>
          <p:nvSpPr>
            <p:cNvPr id="175" name="Google Shape;175;p20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0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3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178" name="Google Shape;178;p20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20"/>
          <p:cNvSpPr txBox="1">
            <a:spLocks noGrp="1"/>
          </p:cNvSpPr>
          <p:nvPr>
            <p:ph type="body" idx="4294967295"/>
          </p:nvPr>
        </p:nvSpPr>
        <p:spPr>
          <a:xfrm>
            <a:off x="6503425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Communication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4294967295"/>
          </p:nvPr>
        </p:nvSpPr>
        <p:spPr>
          <a:xfrm>
            <a:off x="607767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Email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Phone Calls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1143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ife Savers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Class Dojo- teachers will communicate to parents using Dojo and communication folders that will go home daily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Knows continued</a:t>
            </a:r>
            <a:endParaRPr/>
          </a:p>
        </p:txBody>
      </p:sp>
      <p:grpSp>
        <p:nvGrpSpPr>
          <p:cNvPr id="186" name="Google Shape;186;p21"/>
          <p:cNvGrpSpPr/>
          <p:nvPr/>
        </p:nvGrpSpPr>
        <p:grpSpPr>
          <a:xfrm>
            <a:off x="431825" y="1342526"/>
            <a:ext cx="2683300" cy="3622401"/>
            <a:chOff x="431825" y="1342525"/>
            <a:chExt cx="2683300" cy="3302700"/>
          </a:xfrm>
        </p:grpSpPr>
        <p:sp>
          <p:nvSpPr>
            <p:cNvPr id="187" name="Google Shape;187;p21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21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4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190" name="Google Shape;190;p21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21"/>
          <p:cNvSpPr txBox="1">
            <a:spLocks noGrp="1"/>
          </p:cNvSpPr>
          <p:nvPr>
            <p:ph type="body" idx="4294967295"/>
          </p:nvPr>
        </p:nvSpPr>
        <p:spPr>
          <a:xfrm>
            <a:off x="933875" y="13377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Digital Learning Days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4294967295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ife Savers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Assignments will be loaded on Canvas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Friday, August 9, 2024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Friday, August 30, 2024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Friday, October 4, 2024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Tuesday, November 5, 2024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Friday, January 17, 2025</a:t>
            </a:r>
            <a:endParaRPr sz="13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>
                <a:latin typeface="Overlock"/>
                <a:ea typeface="Overlock"/>
                <a:cs typeface="Overlock"/>
                <a:sym typeface="Overlock"/>
              </a:rPr>
              <a:t>Friday, March 7, 2025</a:t>
            </a:r>
            <a:endParaRPr sz="1600"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93" name="Google Shape;193;p21"/>
          <p:cNvGrpSpPr/>
          <p:nvPr/>
        </p:nvGrpSpPr>
        <p:grpSpPr>
          <a:xfrm>
            <a:off x="3221804" y="1342526"/>
            <a:ext cx="2673004" cy="3622401"/>
            <a:chOff x="3221800" y="1342525"/>
            <a:chExt cx="2673004" cy="3302700"/>
          </a:xfrm>
        </p:grpSpPr>
        <p:sp>
          <p:nvSpPr>
            <p:cNvPr id="194" name="Google Shape;194;p21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1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5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197" name="Google Shape;197;p21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1"/>
          <p:cNvSpPr txBox="1">
            <a:spLocks noGrp="1"/>
          </p:cNvSpPr>
          <p:nvPr>
            <p:ph type="body" idx="4294967295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Behavior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4294967295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-US" sz="1300" dirty="0">
                <a:latin typeface="Overlock"/>
                <a:ea typeface="Overlock"/>
                <a:cs typeface="Overlock"/>
                <a:sym typeface="Overlock"/>
              </a:rPr>
              <a:t>Each teacher will clarity behavior expectations at the beginning of the school year. 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Behavior chart in the folder. Please sign it daily.</a:t>
            </a:r>
            <a:endParaRPr sz="1600" dirty="0"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200" name="Google Shape;200;p21"/>
          <p:cNvGrpSpPr/>
          <p:nvPr/>
        </p:nvGrpSpPr>
        <p:grpSpPr>
          <a:xfrm>
            <a:off x="6007125" y="1342576"/>
            <a:ext cx="2673000" cy="3622401"/>
            <a:chOff x="6007125" y="1342525"/>
            <a:chExt cx="2673000" cy="3302700"/>
          </a:xfrm>
        </p:grpSpPr>
        <p:sp>
          <p:nvSpPr>
            <p:cNvPr id="201" name="Google Shape;201;p21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1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21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6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21"/>
          <p:cNvSpPr txBox="1">
            <a:spLocks noGrp="1"/>
          </p:cNvSpPr>
          <p:nvPr>
            <p:ph type="body" idx="4294967295"/>
          </p:nvPr>
        </p:nvSpPr>
        <p:spPr>
          <a:xfrm>
            <a:off x="6503425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rPr>
              <a:t>Daily Send Ins</a:t>
            </a:r>
            <a:endParaRPr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4294967295"/>
          </p:nvPr>
        </p:nvSpPr>
        <p:spPr>
          <a:xfrm>
            <a:off x="607767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Communiation Folder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○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Sign behavior daily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Snack (Nothing spicy, please)</a:t>
            </a:r>
            <a:endParaRPr sz="1300" dirty="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verlock"/>
              <a:buChar char="●"/>
            </a:pPr>
            <a:r>
              <a:rPr lang="en" sz="1300" dirty="0">
                <a:latin typeface="Overlock"/>
                <a:ea typeface="Overlock"/>
                <a:cs typeface="Overlock"/>
                <a:sym typeface="Overlock"/>
              </a:rPr>
              <a:t>Water Bottle (No colored drinks please)</a:t>
            </a:r>
            <a:endParaRPr sz="1600" dirty="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658</Words>
  <Application>Microsoft Office PowerPoint</Application>
  <PresentationFormat>On-screen Show (16:9)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Arima Madurai</vt:lpstr>
      <vt:lpstr>Lato</vt:lpstr>
      <vt:lpstr>Life Savers</vt:lpstr>
      <vt:lpstr>Overlock</vt:lpstr>
      <vt:lpstr>Playfair Display</vt:lpstr>
      <vt:lpstr>Yeseva One</vt:lpstr>
      <vt:lpstr>Blue &amp; Gold</vt:lpstr>
      <vt:lpstr>PowerPoint Presentation</vt:lpstr>
      <vt:lpstr>Independence</vt:lpstr>
      <vt:lpstr>Independence</vt:lpstr>
      <vt:lpstr>PowerPoint Presentation</vt:lpstr>
      <vt:lpstr>Kindergarten Readiness Foundations of School Success</vt:lpstr>
      <vt:lpstr>Kindergarten Readiness English Language Arts</vt:lpstr>
      <vt:lpstr>Kindergarten Readiness Math</vt:lpstr>
      <vt:lpstr>Need to Knows</vt:lpstr>
      <vt:lpstr>Need to Knows continued</vt:lpstr>
      <vt:lpstr>Need to Knows continued</vt:lpstr>
      <vt:lpstr>Scan the QR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J. Wilder</dc:creator>
  <cp:lastModifiedBy>caleb wilder</cp:lastModifiedBy>
  <cp:revision>2</cp:revision>
  <cp:lastPrinted>2024-04-30T15:17:42Z</cp:lastPrinted>
  <dcterms:modified xsi:type="dcterms:W3CDTF">2024-04-30T17:11:06Z</dcterms:modified>
</cp:coreProperties>
</file>